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df72374dabf.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df74cc543c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df72ae526d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df72a5944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df74abaf1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df7372877c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df741cf01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df77d54878a.png"/><Relationship Id="rId3" Type="http://schemas.openxmlformats.org/officeDocument/2006/relationships/image" Target="../media/filedf7388eb54e.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df7212130e4.png"/><Relationship Id="rId3" Type="http://schemas.openxmlformats.org/officeDocument/2006/relationships/image" Target="../media/filedf7a10d9ba.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df75846477f.png"/><Relationship Id="rId3" Type="http://schemas.openxmlformats.org/officeDocument/2006/relationships/image" Target="../media/filedf76e00101f.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df746229ba4.png"/><Relationship Id="rId3" Type="http://schemas.openxmlformats.org/officeDocument/2006/relationships/image" Target="../media/filedf7a184ff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df742296300.png"/><Relationship Id="rId3" Type="http://schemas.openxmlformats.org/officeDocument/2006/relationships/image" Target="../media/filedf72b22b6ef.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df774181b08.png"/><Relationship Id="rId3" Type="http://schemas.openxmlformats.org/officeDocument/2006/relationships/image" Target="../media/filedf75a96e5c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df768c693ab.png"/><Relationship Id="rId3" Type="http://schemas.openxmlformats.org/officeDocument/2006/relationships/image" Target="../media/filedf74508f54a.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df74f1ff0ae.png"/><Relationship Id="rId3" Type="http://schemas.openxmlformats.org/officeDocument/2006/relationships/image" Target="../media/filedf739f258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df7423244c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df772403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df757c7c1c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df77b8151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df766fec85b.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df7611403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df768dd761a.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21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21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669,973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60,903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21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21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17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98,381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21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21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60,903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669,973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21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21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17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98,381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21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132 triages made. This is an increase of 3 triages compared to the previous day (129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20 October there were 753 triages to NHS Pathways for COVID-19, this is an average of 108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2020-10-21T18:45:23Z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